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145" d="100"/>
          <a:sy n="145" d="100"/>
        </p:scale>
        <p:origin x="59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3B45D-787F-41C7-BD9D-64382CDA138D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75EB4-B0D0-46E5-B776-4E3119F2E27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897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CE2AA-F5E3-4A32-97C7-BD673320EC4E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41D44-6C60-44CE-90F1-D1CF6D3B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8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59E5-5F4A-4802-9D87-C11B7BD4DF00}" type="datetimeFigureOut">
              <a:rPr lang="el-GR" smtClean="0"/>
              <a:pPr/>
              <a:t>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0CD48-53E0-4C35-A446-70019529B1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5486"/>
            <a:ext cx="2280347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179512" y="1419622"/>
            <a:ext cx="863872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02" y="1563638"/>
            <a:ext cx="3978035" cy="36306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9512" y="4227934"/>
            <a:ext cx="2514852" cy="707886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Αναδιανεμητικό</a:t>
            </a:r>
          </a:p>
          <a:p>
            <a:pPr algn="ctr"/>
            <a:r>
              <a:rPr lang="el-GR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Σύστημα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264" y="4227934"/>
            <a:ext cx="2021707" cy="707886"/>
          </a:xfrm>
          <a:prstGeom prst="rect">
            <a:avLst/>
          </a:prstGeom>
          <a:solidFill>
            <a:srgbClr val="C0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l-GR" sz="20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Κεφαλαιοποιητικό</a:t>
            </a:r>
            <a:endParaRPr lang="el-GR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l-GR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Σύστημα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5576" y="2644674"/>
            <a:ext cx="2112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Arial Narrow" panose="020B0606020202030204" pitchFamily="34" charset="0"/>
              </a:rPr>
              <a:t>λ= πηλίκο πλήθους</a:t>
            </a:r>
          </a:p>
          <a:p>
            <a:r>
              <a:rPr lang="el-GR" b="1" dirty="0">
                <a:latin typeface="Arial Narrow" panose="020B0606020202030204" pitchFamily="34" charset="0"/>
              </a:rPr>
              <a:t>      - εργαζομένων </a:t>
            </a:r>
          </a:p>
          <a:p>
            <a:r>
              <a:rPr lang="el-GR" b="1" dirty="0">
                <a:latin typeface="Arial Narrow" panose="020B0606020202030204" pitchFamily="34" charset="0"/>
              </a:rPr>
              <a:t>      - συνταξιούχων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6176" y="1635647"/>
            <a:ext cx="26629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 Narrow" panose="020B0606020202030204" pitchFamily="34" charset="0"/>
              </a:rPr>
              <a:t>χ = πηλίκο χρόνων</a:t>
            </a:r>
          </a:p>
          <a:p>
            <a:r>
              <a:rPr lang="el-GR" b="1" dirty="0">
                <a:latin typeface="Arial Narrow" panose="020B0606020202030204" pitchFamily="34" charset="0"/>
              </a:rPr>
              <a:t>      - καταβολής εισφορών </a:t>
            </a:r>
          </a:p>
          <a:p>
            <a:r>
              <a:rPr lang="el-GR" b="1" dirty="0">
                <a:latin typeface="Arial Narrow" panose="020B0606020202030204" pitchFamily="34" charset="0"/>
              </a:rPr>
              <a:t>      - απόδοσης συντάξεων </a:t>
            </a:r>
          </a:p>
          <a:p>
            <a:endParaRPr lang="el-GR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g  = </a:t>
            </a:r>
            <a:r>
              <a:rPr lang="el-GR" b="1" dirty="0">
                <a:latin typeface="Arial Narrow" panose="020B0606020202030204" pitchFamily="34" charset="0"/>
              </a:rPr>
              <a:t>αυξήσεις μισθών</a:t>
            </a:r>
          </a:p>
          <a:p>
            <a:endParaRPr lang="el-GR" b="1" dirty="0">
              <a:latin typeface="Arial Narrow" panose="020B0606020202030204" pitchFamily="34" charset="0"/>
            </a:endParaRPr>
          </a:p>
          <a:p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i</a:t>
            </a:r>
            <a:r>
              <a:rPr lang="en-US" b="1" dirty="0">
                <a:latin typeface="Arial Narrow" panose="020B0606020202030204" pitchFamily="34" charset="0"/>
              </a:rPr>
              <a:t>   = </a:t>
            </a:r>
            <a:r>
              <a:rPr lang="el-GR" b="1" dirty="0">
                <a:latin typeface="Arial Narrow" panose="020B0606020202030204" pitchFamily="34" charset="0"/>
              </a:rPr>
              <a:t>απόδοση επενδύσεων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5655</TotalTime>
  <Words>35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Ελίνα Καλπινέλλη</dc:creator>
  <cp:lastModifiedBy>Maria Lampropoulou</cp:lastModifiedBy>
  <cp:revision>230</cp:revision>
  <dcterms:created xsi:type="dcterms:W3CDTF">2016-03-03T14:11:48Z</dcterms:created>
  <dcterms:modified xsi:type="dcterms:W3CDTF">2016-12-01T17:20:39Z</dcterms:modified>
</cp:coreProperties>
</file>